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66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" initials="В" lastIdx="1" clrIdx="0">
    <p:extLst>
      <p:ext uri="{19B8F6BF-5375-455C-9EA6-DF929625EA0E}">
        <p15:presenceInfo xmlns:p15="http://schemas.microsoft.com/office/powerpoint/2012/main" userId="Вла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E555-1BED-46F8-8A89-9D09C87783C2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B672-B375-46B4-A80F-4E3EB6C4C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96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3B672-B375-46B4-A80F-4E3EB6C4C57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09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9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1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1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26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88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03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1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01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30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13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D4DED9-58A1-40E1-93A8-4A1ABB2ACF98}" type="datetimeFigureOut">
              <a:rPr lang="ru-RU" smtClean="0"/>
              <a:t>29.12.2024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5495" y="151745"/>
            <a:ext cx="6000750" cy="3171826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Сайт для расчета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расходов на путешествие.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8338" y="3673038"/>
            <a:ext cx="4402343" cy="2177691"/>
          </a:xfrm>
          <a:noFill/>
        </p:spPr>
        <p:txBody>
          <a:bodyPr>
            <a:noAutofit/>
          </a:bodyPr>
          <a:lstStyle/>
          <a:p>
            <a:pPr algn="ctr"/>
            <a:endParaRPr lang="ru-RU" sz="2000" dirty="0" smtClean="0"/>
          </a:p>
          <a:p>
            <a:pPr algn="ctr"/>
            <a:endParaRPr lang="ru-RU" sz="2000" dirty="0"/>
          </a:p>
        </p:txBody>
      </p:sp>
      <p:pic>
        <p:nvPicPr>
          <p:cNvPr id="1026" name="Picture 2" descr="https://avatars.mds.yandex.net/i?id=4c785903078dbf4d733810eb85d67e120e9f1f44-10121887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45" y="438725"/>
            <a:ext cx="3943350" cy="3048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04800" dist="482600" dir="7860000" sx="94000" sy="94000" rotWithShape="0">
              <a:srgbClr val="000000">
                <a:alpha val="36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55495" y="4471669"/>
            <a:ext cx="3917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Гуркин</a:t>
            </a:r>
            <a:r>
              <a:rPr lang="ru-RU" dirty="0" smtClean="0"/>
              <a:t> </a:t>
            </a:r>
            <a:r>
              <a:rPr lang="ru-RU" dirty="0" smtClean="0"/>
              <a:t>Габриэль Евгеньевич 10 Б</a:t>
            </a:r>
            <a:endParaRPr lang="ru-RU" dirty="0" smtClean="0"/>
          </a:p>
          <a:p>
            <a:r>
              <a:rPr lang="ru-RU" dirty="0" err="1" smtClean="0"/>
              <a:t>Саргсян</a:t>
            </a:r>
            <a:r>
              <a:rPr lang="ru-RU" dirty="0" smtClean="0"/>
              <a:t> Михаил </a:t>
            </a:r>
            <a:r>
              <a:rPr lang="ru-RU" dirty="0" err="1" smtClean="0"/>
              <a:t>Аршакович</a:t>
            </a:r>
            <a:r>
              <a:rPr lang="ru-RU" dirty="0" smtClean="0"/>
              <a:t> 10 В</a:t>
            </a:r>
            <a:endParaRPr lang="ru-RU" dirty="0" smtClean="0"/>
          </a:p>
          <a:p>
            <a:r>
              <a:rPr lang="ru-RU" dirty="0" err="1" smtClean="0"/>
              <a:t>Фасиев</a:t>
            </a:r>
            <a:r>
              <a:rPr lang="ru-RU" dirty="0" smtClean="0"/>
              <a:t> </a:t>
            </a:r>
            <a:r>
              <a:rPr lang="ru-RU" dirty="0" smtClean="0"/>
              <a:t>Владислав </a:t>
            </a:r>
            <a:r>
              <a:rPr lang="ru-RU" dirty="0" err="1" smtClean="0"/>
              <a:t>Фаридович</a:t>
            </a:r>
            <a:r>
              <a:rPr lang="ru-RU" dirty="0" smtClean="0"/>
              <a:t> 10 Б</a:t>
            </a:r>
          </a:p>
          <a:p>
            <a:endParaRPr lang="ru-RU" dirty="0"/>
          </a:p>
          <a:p>
            <a:r>
              <a:rPr lang="ru-RU" dirty="0" smtClean="0"/>
              <a:t>Школа №354 имени Д. М. </a:t>
            </a:r>
            <a:r>
              <a:rPr lang="ru-RU" dirty="0" err="1" smtClean="0"/>
              <a:t>Карбышева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4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188" y="-23460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Результат</a:t>
            </a:r>
            <a:endParaRPr lang="ru-RU" sz="3200" dirty="0"/>
          </a:p>
        </p:txBody>
      </p:sp>
      <p:sp>
        <p:nvSpPr>
          <p:cNvPr id="4" name="AutoShape 2" descr="blob:https://web.whatsapp.com/eed598f6-a673-40c7-adb6-022f071c13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6" y="465138"/>
            <a:ext cx="4249574" cy="27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4" descr="blob:https://web.whatsapp.com/704b17ff-2673-419d-81c4-bf221869777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45" y="3498888"/>
            <a:ext cx="3891376" cy="256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utoShape 6" descr="blob:https://web.whatsapp.com/360b4c8c-0d51-424c-b4c6-1db4497a131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57" y="3498888"/>
            <a:ext cx="3939367" cy="25636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066" y="465138"/>
            <a:ext cx="4328354" cy="27837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9" y="3621529"/>
            <a:ext cx="3524138" cy="23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6293" y="0"/>
            <a:ext cx="4305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Как получили результат</a:t>
            </a:r>
            <a:endParaRPr lang="ru-RU" sz="3200" dirty="0"/>
          </a:p>
        </p:txBody>
      </p:sp>
      <p:sp>
        <p:nvSpPr>
          <p:cNvPr id="4" name="AutoShape 2" descr="blob:https://web.whatsapp.com/eed598f6-a673-40c7-adb6-022f071c13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blob:https://web.whatsapp.com/704b17ff-2673-419d-81c4-bf221869777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blob:https://web.whatsapp.com/360b4c8c-0d51-424c-b4c6-1db4497a131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19" y="1821084"/>
            <a:ext cx="5328738" cy="27706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954060"/>
            <a:ext cx="5766140" cy="25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9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7105" y="0"/>
            <a:ext cx="4305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Как получили результат</a:t>
            </a:r>
            <a:endParaRPr lang="ru-RU" sz="3200" dirty="0"/>
          </a:p>
        </p:txBody>
      </p:sp>
      <p:sp>
        <p:nvSpPr>
          <p:cNvPr id="4" name="AutoShape 2" descr="blob:https://web.whatsapp.com/eed598f6-a673-40c7-adb6-022f071c13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blob:https://web.whatsapp.com/704b17ff-2673-419d-81c4-bf221869777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blob:https://web.whatsapp.com/360b4c8c-0d51-424c-b4c6-1db4497a131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6" y="1565753"/>
            <a:ext cx="5380006" cy="36641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13" y="1565752"/>
            <a:ext cx="5303336" cy="36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9645" y="16381"/>
            <a:ext cx="960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/>
              <a:t>Итог</a:t>
            </a:r>
            <a:endParaRPr lang="ru-RU" sz="3200" dirty="0"/>
          </a:p>
        </p:txBody>
      </p:sp>
      <p:sp>
        <p:nvSpPr>
          <p:cNvPr id="4" name="AutoShape 2" descr="blob:https://web.whatsapp.com/eed598f6-a673-40c7-adb6-022f071c13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blob:https://web.whatsapp.com/704b17ff-2673-419d-81c4-bf221869777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blob:https://web.whatsapp.com/360b4c8c-0d51-424c-b4c6-1db4497a131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27149"/>
            <a:ext cx="5859435" cy="31834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11" y="1927149"/>
            <a:ext cx="4884853" cy="31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8861" y="207170"/>
            <a:ext cx="7811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/>
              <a:t>Список используемой литературы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9103" y="1113592"/>
            <a:ext cx="10894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1</a:t>
            </a:r>
            <a:r>
              <a:rPr lang="ru-RU" sz="2800" b="1" i="1" dirty="0"/>
              <a:t>. Баранов, С. В. "Основы работы с </a:t>
            </a:r>
            <a:r>
              <a:rPr lang="ru-RU" sz="2800" b="1" i="1" dirty="0" err="1"/>
              <a:t>Django</a:t>
            </a:r>
            <a:r>
              <a:rPr lang="ru-RU" sz="2800" b="1" i="1" dirty="0"/>
              <a:t>." М.: Издательство, 2021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494" y="2900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https://avatars.mds.yandex.net/i?id=c1384ac398dc0de87ae1fd3e7f90d12b21ec9da5-457739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1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2900363"/>
            <a:ext cx="3048000" cy="3048001"/>
          </a:xfrm>
          <a:prstGeom prst="rect">
            <a:avLst/>
          </a:prstGeom>
          <a:ln>
            <a:noFill/>
          </a:ln>
          <a:effectLst>
            <a:outerShdw blurRad="292100" dist="139700" dir="3660000" sx="111000" sy="11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9103" y="2266235"/>
            <a:ext cx="380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2</a:t>
            </a:r>
            <a:r>
              <a:rPr lang="ru-RU" sz="2800" b="1" i="1" dirty="0" smtClean="0"/>
              <a:t>. </a:t>
            </a:r>
            <a:r>
              <a:rPr lang="en-US" sz="2800" b="1" i="1" dirty="0"/>
              <a:t>The </a:t>
            </a:r>
            <a:r>
              <a:rPr lang="en-US" sz="2800" b="1" i="1" dirty="0" err="1"/>
              <a:t>Django</a:t>
            </a:r>
            <a:r>
              <a:rPr lang="en-US" sz="2800" b="1" i="1" dirty="0"/>
              <a:t> Book</a:t>
            </a:r>
            <a:endParaRPr lang="ru-RU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99103" y="2987991"/>
            <a:ext cx="720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3. Силин</a:t>
            </a:r>
            <a:r>
              <a:rPr lang="ru-RU" sz="2800" b="1" i="1" dirty="0"/>
              <a:t>, П. А. "Проектирование и разработка веб-приложений." М.: Издательство, 2020.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015" y="4571522"/>
            <a:ext cx="7621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4. </a:t>
            </a:r>
            <a:r>
              <a:rPr lang="ru-RU" sz="2800" b="1" i="1" dirty="0"/>
              <a:t>Шабанов, Д. Ю. "Дизайн пользовательского интерфейса." М.: Издательство, 2020.</a:t>
            </a:r>
          </a:p>
        </p:txBody>
      </p:sp>
    </p:spTree>
    <p:extLst>
      <p:ext uri="{BB962C8B-B14F-4D97-AF65-F5344CB8AC3E}">
        <p14:creationId xmlns:p14="http://schemas.microsoft.com/office/powerpoint/2010/main" val="95111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1646" y="185598"/>
            <a:ext cx="1593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Вывод</a:t>
            </a:r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472398" y="1705209"/>
            <a:ext cx="8552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Было разработано </a:t>
            </a:r>
            <a:r>
              <a:rPr lang="en-US" sz="2800" dirty="0"/>
              <a:t>web-</a:t>
            </a:r>
            <a:r>
              <a:rPr lang="ru-RU" sz="2800" dirty="0"/>
              <a:t>приложение </a:t>
            </a:r>
            <a:r>
              <a:rPr lang="ru-RU" sz="2800" dirty="0" smtClean="0"/>
              <a:t>для простого и быстрого расчета бюджета на путешествие. </a:t>
            </a:r>
            <a:r>
              <a:rPr lang="ru-RU" sz="2800" dirty="0"/>
              <a:t>В нем были учтены такие параметры как: простота доступа</a:t>
            </a:r>
            <a:r>
              <a:rPr lang="ru-RU" sz="2800" dirty="0" smtClean="0"/>
              <a:t>, скорость и точность расчета. </a:t>
            </a:r>
            <a:r>
              <a:rPr lang="ru-RU" sz="2800" dirty="0"/>
              <a:t>В данном проекте были использованы профессиональные рабочие программы, которые помогли успешно разработать продукт и понять структуру работы опытных </a:t>
            </a:r>
            <a:r>
              <a:rPr lang="ru-RU" sz="2800" dirty="0" err="1"/>
              <a:t>Fronted</a:t>
            </a:r>
            <a:r>
              <a:rPr lang="ru-RU" sz="2800" dirty="0"/>
              <a:t> – разработчиков, UI – и UX – разработчиков.</a:t>
            </a:r>
          </a:p>
        </p:txBody>
      </p:sp>
    </p:spTree>
    <p:extLst>
      <p:ext uri="{BB962C8B-B14F-4D97-AF65-F5344CB8AC3E}">
        <p14:creationId xmlns:p14="http://schemas.microsoft.com/office/powerpoint/2010/main" val="152367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https://avatars.mds.yandex.net/i?id=275a86c7f303e3d0641fc81a1ef4205167da9ee6-365963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7751" y="4905058"/>
            <a:ext cx="16852816" cy="17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1" y="742949"/>
            <a:ext cx="397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Оглавление</a:t>
            </a:r>
            <a:endParaRPr lang="ru-RU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689966" y="548785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Актуальность</a:t>
            </a:r>
            <a:endParaRPr lang="ru-RU" sz="28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689966" y="1413969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Цель и задачи работы</a:t>
            </a:r>
            <a:endParaRPr lang="ru-RU" sz="28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689966" y="2283888"/>
            <a:ext cx="1941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Ход работы</a:t>
            </a:r>
            <a:endParaRPr lang="ru-RU" sz="28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89966" y="3153807"/>
            <a:ext cx="1869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Результаты</a:t>
            </a:r>
            <a:endParaRPr lang="ru-RU" sz="28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689966" y="4023726"/>
            <a:ext cx="538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Список используемой литературы</a:t>
            </a:r>
            <a:endParaRPr lang="ru-RU" sz="2800" u="sng" dirty="0"/>
          </a:p>
        </p:txBody>
      </p:sp>
      <p:pic>
        <p:nvPicPr>
          <p:cNvPr id="2052" name="Picture 4" descr="https://avatars.mds.yandex.net/i?id=b882817f81c7715ddbbea1e6bb722d1ce7924906-10779221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177603"/>
            <a:ext cx="3810000" cy="30480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sx="107000" sy="107000" algn="tl" rotWithShape="0">
              <a:schemeClr val="tx1">
                <a:lumMod val="95000"/>
                <a:lumOff val="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avatars.mds.yandex.net/i?id=2c0aa0d550894ed5454f1a43cccdecb4c4a49596-5234009-images-thumbs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32" y="1414526"/>
            <a:ext cx="916938" cy="12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wnload Sun Clip Art With Transparent Glow Effect Shine Weather - Sun With Blac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126" y="0"/>
            <a:ext cx="1553490" cy="1673794"/>
          </a:xfrm>
          <a:prstGeom prst="rect">
            <a:avLst/>
          </a:prstGeom>
          <a:noFill/>
          <a:effectLst>
            <a:outerShdw blurRad="50800" dist="50800" dir="8100000" sx="121000" sy="121000" algn="ctr" rotWithShape="0">
              <a:schemeClr val="tx1">
                <a:lumMod val="95000"/>
                <a:lumOff val="5000"/>
                <a:alpha val="7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9966" y="4776716"/>
            <a:ext cx="1170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Вывод</a:t>
            </a:r>
            <a:endParaRPr lang="ru-RU" sz="2800" u="sng" dirty="0"/>
          </a:p>
        </p:txBody>
      </p:sp>
    </p:spTree>
    <p:extLst>
      <p:ext uri="{BB962C8B-B14F-4D97-AF65-F5344CB8AC3E}">
        <p14:creationId xmlns:p14="http://schemas.microsoft.com/office/powerpoint/2010/main" val="35773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674" y="4286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Актуальность работы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46483" y="1650206"/>
            <a:ext cx="6936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/>
              <a:t>Перед каждым путешествием, человек составляет план на свою поездку. Выбирает уровень комфорта, место проживания, различные экскурсии, которые он бы хотел посетить, и при всем этом ему надо уложиться в свой бюджет. Все это может вызвать затруднения и занять очень много времени.</a:t>
            </a:r>
            <a:endParaRPr lang="ru-RU" sz="2800" dirty="0"/>
          </a:p>
        </p:txBody>
      </p:sp>
      <p:pic>
        <p:nvPicPr>
          <p:cNvPr id="1030" name="Picture 6" descr="https://avatars.mds.yandex.net/i?id=28bbe42324781684444a11f2017efaec180bf724-5275128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51250" y1="91409" x2="51250" y2="91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29" y="1010240"/>
            <a:ext cx="4572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44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5606" y="160338"/>
            <a:ext cx="31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/>
              <a:t>Цель</a:t>
            </a:r>
            <a:endParaRPr lang="ru-RU" sz="7200" dirty="0"/>
          </a:p>
        </p:txBody>
      </p:sp>
      <p:sp>
        <p:nvSpPr>
          <p:cNvPr id="10" name="TextBox 9"/>
          <p:cNvSpPr txBox="1"/>
          <p:nvPr/>
        </p:nvSpPr>
        <p:spPr>
          <a:xfrm>
            <a:off x="3400612" y="1524000"/>
            <a:ext cx="8570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/>
              <a:t>Создать сайт для формирования </a:t>
            </a:r>
            <a:r>
              <a:rPr lang="ru-RU" sz="3200" dirty="0"/>
              <a:t>или анализа бюджета, выделяемого </a:t>
            </a:r>
            <a:r>
              <a:rPr lang="ru-RU" sz="3200" dirty="0" smtClean="0"/>
              <a:t>на путешествие. Расчет </a:t>
            </a:r>
            <a:r>
              <a:rPr lang="ru-RU" sz="3200" dirty="0"/>
              <a:t>для одного человека, либо группы </a:t>
            </a:r>
            <a:r>
              <a:rPr lang="ru-RU" sz="3200" dirty="0" smtClean="0"/>
              <a:t>людей. Учесть все основные расходы и </a:t>
            </a:r>
            <a:r>
              <a:rPr lang="ru-RU" sz="3200" dirty="0"/>
              <a:t>неожиданные расходы, такие как медицинские услуги или покупка </a:t>
            </a:r>
            <a:r>
              <a:rPr lang="ru-RU" sz="3200" dirty="0" smtClean="0"/>
              <a:t>сувениров, чтобы </a:t>
            </a:r>
            <a:r>
              <a:rPr lang="ru-RU" sz="3200" dirty="0"/>
              <a:t>предоставить вам точную </a:t>
            </a:r>
            <a:r>
              <a:rPr lang="ru-RU" sz="3200" dirty="0" smtClean="0"/>
              <a:t>оценку </a:t>
            </a:r>
            <a:r>
              <a:rPr lang="ru-RU" sz="3200" dirty="0"/>
              <a:t>затрат на вашу поездку.</a:t>
            </a:r>
          </a:p>
        </p:txBody>
      </p:sp>
      <p:pic>
        <p:nvPicPr>
          <p:cNvPr id="2050" name="Picture 2" descr="https://avatars.mds.yandex.net/i?id=030df8252c4e5770567352df0b68f9981ca2eaf3-1010467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58522"/>
            <a:ext cx="2867025" cy="304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blob:https://web.telegram.org/9d4a44c4-05a2-4bc1-b7c9-7c13a184f48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32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8426" y="24677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Задачи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109594" y="1229603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893338" y="1481069"/>
            <a:ext cx="70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Опросить пользователя где и в каких условиях он хочет проживать, количество человек, количество расходов на одежду или развлечения.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93338" y="3132926"/>
            <a:ext cx="592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Анализировать все полученные данные.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93338" y="4332833"/>
            <a:ext cx="695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Мгновенно рассчитать общую сумму затрат на путешествие. 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09594" y="2532761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1109594" y="3963501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12" name="AutoShape 8" descr="blob:https://web.telegram.org/dc336e24-1d5e-4332-ad3f-32fcf079e965"/>
          <p:cNvSpPr>
            <a:spLocks noChangeAspect="1" noChangeArrowheads="1"/>
          </p:cNvSpPr>
          <p:nvPr/>
        </p:nvSpPr>
        <p:spPr bwMode="auto">
          <a:xfrm flipV="1">
            <a:off x="155574" y="160338"/>
            <a:ext cx="2766919" cy="27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 descr="blob:https://web.telegram.org/de29cb5d-8963-45b2-ba1a-ff714ed8169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2" descr="blob:https://web.telegram.org/dc336e24-1d5e-4332-ad3f-32fcf079e96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57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2630" y="11111"/>
            <a:ext cx="390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/>
              <a:t>Ход работы</a:t>
            </a:r>
            <a:endParaRPr lang="ru-RU" sz="4800" dirty="0"/>
          </a:p>
        </p:txBody>
      </p:sp>
      <p:sp>
        <p:nvSpPr>
          <p:cNvPr id="3" name="AutoShape 2" descr="blob:https://web.telegram.org/80b10662-0304-4e00-acff-396c749bff6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1538228"/>
            <a:ext cx="1623220" cy="4450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AutoShape 4" descr="blob:https://web.telegram.org/1070a768-9fd8-47c2-a523-d1dcb32c5cf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615" y="1538228"/>
            <a:ext cx="1693068" cy="4450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39459" y="842108"/>
            <a:ext cx="292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/>
              <a:t>Д</a:t>
            </a:r>
            <a:r>
              <a:rPr lang="ru-RU" sz="2800" u="sng" dirty="0" smtClean="0"/>
              <a:t>ерево кода</a:t>
            </a:r>
            <a:endParaRPr lang="ru-RU" sz="2800" u="sng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832" y="4518593"/>
            <a:ext cx="5965030" cy="1291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9672" y="3744134"/>
            <a:ext cx="282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Шаблон страниц</a:t>
            </a:r>
            <a:endParaRPr lang="ru-RU" sz="2800" u="sng" dirty="0"/>
          </a:p>
        </p:txBody>
      </p:sp>
      <p:sp>
        <p:nvSpPr>
          <p:cNvPr id="13" name="AutoShape 6" descr="blob:https://web.telegram.org/f7990185-f8ee-4b4a-b095-22ab67af464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718" y="2424410"/>
            <a:ext cx="7708282" cy="584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82024" y="1700167"/>
            <a:ext cx="763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/>
              <a:t>В</a:t>
            </a:r>
            <a:r>
              <a:rPr lang="ru-RU" sz="2400" u="sng" dirty="0" smtClean="0"/>
              <a:t>вод </a:t>
            </a:r>
            <a:r>
              <a:rPr lang="ru-RU" sz="2400" u="sng" dirty="0"/>
              <a:t>пользователя который сохраняется в базу </a:t>
            </a:r>
            <a:r>
              <a:rPr lang="ru-RU" sz="2400" u="sng" dirty="0" smtClean="0"/>
              <a:t>данных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245676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6294" y="150018"/>
            <a:ext cx="2948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Ход работы</a:t>
            </a:r>
            <a:endParaRPr lang="ru-RU" sz="4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14787"/>
            <a:ext cx="4924426" cy="34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93" y="4920851"/>
            <a:ext cx="511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 smtClean="0"/>
              <a:t>Статистические файлы в формате </a:t>
            </a:r>
            <a:r>
              <a:rPr lang="en-US" sz="2400" u="sng" dirty="0" err="1" smtClean="0"/>
              <a:t>css</a:t>
            </a:r>
            <a:endParaRPr lang="ru-RU" sz="2400" u="sng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81" y="1109662"/>
            <a:ext cx="5293519" cy="344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1430" y="4935735"/>
            <a:ext cx="541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u="sng" dirty="0"/>
              <a:t>Б</a:t>
            </a:r>
            <a:r>
              <a:rPr lang="ru-RU" sz="2400" u="sng" dirty="0" smtClean="0"/>
              <a:t>аза </a:t>
            </a:r>
            <a:r>
              <a:rPr lang="ru-RU" sz="2400" u="sng" dirty="0"/>
              <a:t>данных когда пользователь заполнил все </a:t>
            </a:r>
            <a:r>
              <a:rPr lang="ru-RU" sz="2400" u="sng" dirty="0" smtClean="0"/>
              <a:t>поля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1598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3444" y="128588"/>
            <a:ext cx="244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Ход работы</a:t>
            </a:r>
            <a:endParaRPr lang="ru-RU" sz="3600" dirty="0"/>
          </a:p>
        </p:txBody>
      </p:sp>
      <p:sp>
        <p:nvSpPr>
          <p:cNvPr id="3" name="AutoShape 2" descr="blob:https://web.whatsapp.com/f422d7b3-ef99-43ee-a2c0-da7f3f0d20b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0" y="1402559"/>
            <a:ext cx="5224507" cy="1690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981" y="849101"/>
            <a:ext cx="5288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С помощью тега</a:t>
            </a:r>
            <a:r>
              <a:rPr lang="en-US" sz="2000" u="sng" dirty="0" smtClean="0"/>
              <a:t> &lt;aside&gt;</a:t>
            </a:r>
            <a:r>
              <a:rPr lang="ru-RU" sz="2000" u="sng" dirty="0" smtClean="0"/>
              <a:t> и </a:t>
            </a:r>
            <a:r>
              <a:rPr lang="en-US" sz="2000" u="sng" dirty="0" smtClean="0"/>
              <a:t>&lt;</a:t>
            </a:r>
            <a:r>
              <a:rPr lang="en-US" sz="2000" u="sng" dirty="0" err="1" smtClean="0"/>
              <a:t>ul</a:t>
            </a:r>
            <a:r>
              <a:rPr lang="en-US" sz="2000" u="sng" dirty="0" smtClean="0"/>
              <a:t>&gt;</a:t>
            </a:r>
            <a:r>
              <a:rPr lang="ru-RU" sz="2000" u="sng" dirty="0" smtClean="0"/>
              <a:t> делаем кнопки</a:t>
            </a:r>
            <a:endParaRPr lang="ru-RU" sz="2000" u="sng" dirty="0"/>
          </a:p>
        </p:txBody>
      </p:sp>
      <p:sp>
        <p:nvSpPr>
          <p:cNvPr id="6" name="AutoShape 4" descr="blob:https://web.whatsapp.com/4662b247-2687-4928-98e3-1baea3cbbc6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4385399"/>
            <a:ext cx="7581900" cy="116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575" y="3829896"/>
            <a:ext cx="738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С помощью </a:t>
            </a:r>
            <a:r>
              <a:rPr lang="en-US" sz="2000" u="sng" dirty="0" err="1" smtClean="0"/>
              <a:t>href</a:t>
            </a:r>
            <a:r>
              <a:rPr lang="en-US" sz="2000" u="sng" dirty="0" smtClean="0"/>
              <a:t>=</a:t>
            </a:r>
            <a:r>
              <a:rPr lang="ru-RU" sz="2000" u="sng" dirty="0" smtClean="0"/>
              <a:t>«» делаем переход на другую станицу по кнопке</a:t>
            </a:r>
            <a:endParaRPr lang="ru-RU" sz="2000" u="sng" dirty="0"/>
          </a:p>
        </p:txBody>
      </p:sp>
      <p:sp>
        <p:nvSpPr>
          <p:cNvPr id="10" name="AutoShape 6" descr="blob:https://web.whatsapp.com/df391f76-9ff5-42b0-b82e-08c10cd01e3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88" y="1625972"/>
            <a:ext cx="3859552" cy="3018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37575" y="854671"/>
            <a:ext cx="4964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u="sng" dirty="0" smtClean="0"/>
              <a:t>Обрабатываем ввод пользователя и передаём его в базу данных</a:t>
            </a:r>
            <a:endParaRPr lang="ru-RU" sz="2000" u="sng" dirty="0"/>
          </a:p>
        </p:txBody>
      </p:sp>
    </p:spTree>
    <p:extLst>
      <p:ext uri="{BB962C8B-B14F-4D97-AF65-F5344CB8AC3E}">
        <p14:creationId xmlns:p14="http://schemas.microsoft.com/office/powerpoint/2010/main" val="1826864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a864f15b-168e-4e97-a8cd-e92d2edea6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6" y="1319213"/>
            <a:ext cx="5380228" cy="2531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0613" y="100013"/>
            <a:ext cx="219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Ход работы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951063" y="684788"/>
            <a:ext cx="192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Файл </a:t>
            </a:r>
            <a:r>
              <a:rPr lang="en-US" sz="2000" u="sng" dirty="0"/>
              <a:t>migrations</a:t>
            </a:r>
            <a:endParaRPr lang="ru-RU" sz="2000" u="sng" dirty="0"/>
          </a:p>
        </p:txBody>
      </p:sp>
      <p:sp>
        <p:nvSpPr>
          <p:cNvPr id="6" name="AutoShape 4" descr="blob:https://web.whatsapp.com/0b848721-83b8-471d-99bd-6e1e43000e1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46" y="3947319"/>
            <a:ext cx="6515297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7506" y="3394939"/>
            <a:ext cx="326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u="sng" dirty="0" smtClean="0"/>
              <a:t>Файл forms.py</a:t>
            </a:r>
            <a:endParaRPr lang="ru-RU" sz="2000" u="sng" dirty="0"/>
          </a:p>
        </p:txBody>
      </p:sp>
      <p:pic>
        <p:nvPicPr>
          <p:cNvPr id="2050" name="Picture 2" descr="https://avatars.mds.yandex.net/i?id=0fd3cb93686c223a6478b0ae2c0e76f7dcb6eb13-8439108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100000" l="0" r="100000">
                        <a14:foregroundMark x1="15313" y1="51563" x2="15313" y2="51563"/>
                        <a14:foregroundMark x1="21563" y1="65313" x2="21563" y2="65313"/>
                        <a14:foregroundMark x1="18750" y1="78125" x2="18750" y2="78125"/>
                        <a14:foregroundMark x1="54375" y1="77188" x2="54375" y2="77188"/>
                        <a14:foregroundMark x1="85625" y1="77188" x2="85625" y2="77188"/>
                        <a14:foregroundMark x1="82188" y1="62500" x2="82188" y2="62500"/>
                        <a14:foregroundMark x1="65313" y1="63750" x2="65313" y2="63750"/>
                        <a14:foregroundMark x1="49688" y1="66875" x2="49688" y2="66875"/>
                        <a14:foregroundMark x1="37188" y1="63750" x2="37188" y2="63750"/>
                        <a14:foregroundMark x1="29688" y1="49063" x2="29688" y2="49063"/>
                        <a14:foregroundMark x1="44688" y1="50313" x2="44688" y2="50313"/>
                        <a14:foregroundMark x1="58750" y1="48750" x2="58750" y2="48750"/>
                        <a14:foregroundMark x1="70625" y1="48438" x2="70625" y2="48438"/>
                        <a14:foregroundMark x1="84063" y1="50313" x2="84063" y2="5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04" y="-108013"/>
            <a:ext cx="2692859" cy="2692860"/>
          </a:xfrm>
          <a:prstGeom prst="rect">
            <a:avLst/>
          </a:prstGeom>
          <a:ln>
            <a:noFill/>
          </a:ln>
          <a:effectLst>
            <a:outerShdw blurRad="63500" dist="139700" dir="2700000" sx="122000" sy="122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18250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342</Words>
  <Application>Microsoft Office PowerPoint</Application>
  <PresentationFormat>Широкоэкранный</PresentationFormat>
  <Paragraphs>50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Ретро</vt:lpstr>
      <vt:lpstr>Сайт для расчета  расходов на путешествие.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расчета  расходов на путешествие.</dc:title>
  <dc:creator>Влад</dc:creator>
  <cp:lastModifiedBy>Family</cp:lastModifiedBy>
  <cp:revision>41</cp:revision>
  <dcterms:created xsi:type="dcterms:W3CDTF">2024-12-13T18:16:28Z</dcterms:created>
  <dcterms:modified xsi:type="dcterms:W3CDTF">2024-12-29T07:55:35Z</dcterms:modified>
</cp:coreProperties>
</file>